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2" r:id="rId1"/>
  </p:sldMasterIdLst>
  <p:notesMasterIdLst>
    <p:notesMasterId r:id="rId10"/>
  </p:notesMasterIdLst>
  <p:sldIdLst>
    <p:sldId id="256" r:id="rId2"/>
    <p:sldId id="257" r:id="rId3"/>
    <p:sldId id="258" r:id="rId4"/>
    <p:sldId id="259" r:id="rId5"/>
    <p:sldId id="263" r:id="rId6"/>
    <p:sldId id="260" r:id="rId7"/>
    <p:sldId id="261" r:id="rId8"/>
    <p:sldId id="262" r:id="rId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CC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615" autoAdjust="0"/>
    <p:restoredTop sz="86449" autoAdjust="0"/>
  </p:normalViewPr>
  <p:slideViewPr>
    <p:cSldViewPr>
      <p:cViewPr varScale="1">
        <p:scale>
          <a:sx n="82" d="100"/>
          <a:sy n="82" d="100"/>
        </p:scale>
        <p:origin x="-78" y="-24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C68DFBC-986A-49BC-9115-E77C838EBECE}" type="datetimeFigureOut">
              <a:rPr lang="en-US" smtClean="0"/>
              <a:t>8/12/2008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BCFFABC-62DE-41F3-9051-C175AF38A141}"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BCFFABC-62DE-41F3-9051-C175AF38A141}" type="slidenum">
              <a:rPr lang="en-US" smtClean="0"/>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pPr>
              <a:defRPr/>
            </a:pPr>
            <a:fld id="{40167C6C-EF19-45A9-A366-043D209FA161}" type="datetimeFigureOut">
              <a:rPr lang="en-US" smtClean="0"/>
              <a:pPr>
                <a:defRPr/>
              </a:pPr>
              <a:t>8/12/2008</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pPr>
              <a:defRPr/>
            </a:pPr>
            <a:fld id="{0055829E-BC26-426A-A59F-4FC56275AC83}" type="slidenum">
              <a:rPr lang="en-US" smtClean="0"/>
              <a:pPr>
                <a:defRPr/>
              </a:pPr>
              <a:t>‹#›</a:t>
            </a:fld>
            <a:endParaRPr lang="en-US"/>
          </a:p>
        </p:txBody>
      </p:sp>
    </p:spTree>
  </p:cSld>
  <p:clrMapOvr>
    <a:masterClrMapping/>
  </p:clrMapOvr>
  <p:transition>
    <p:diamond/>
    <p:sndAc>
      <p:stSnd>
        <p:snd r:embed="rId1" name="applause.wav" builtIn="1"/>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fld id="{D74B4FA7-8292-4FF1-90AF-7F0F31C5B5DA}" type="datetimeFigureOut">
              <a:rPr lang="en-US" smtClean="0"/>
              <a:pPr>
                <a:defRPr/>
              </a:pPr>
              <a:t>8/12/2008</a:t>
            </a:fld>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796F5D5E-024C-4AAF-A1B8-82F12416DF1E}" type="slidenum">
              <a:rPr lang="en-US" smtClean="0"/>
              <a:pPr>
                <a:defRPr/>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transition>
    <p:diamond/>
    <p:sndAc>
      <p:stSnd>
        <p:snd r:embed="rId1" name="applause.wav" builtIn="1"/>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pPr>
              <a:defRPr/>
            </a:pPr>
            <a:fld id="{7D2D60E9-32C2-4423-94F1-77BD37C76BE0}" type="datetimeFigureOut">
              <a:rPr lang="en-US" smtClean="0"/>
              <a:pPr>
                <a:defRPr/>
              </a:pPr>
              <a:t>8/12/2008</a:t>
            </a:fld>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A10F6649-D6F1-4125-AE40-987E6DA04B71}" type="slidenum">
              <a:rPr lang="en-US" smtClean="0"/>
              <a:pPr>
                <a:defRPr/>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p:diamond/>
    <p:sndAc>
      <p:stSnd>
        <p:snd r:embed="rId1" name="applause.wav" builtIn="1"/>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pPr>
              <a:defRPr/>
            </a:pPr>
            <a:fld id="{E36EB909-8D3D-4992-87DE-6CAFBC791AB1}" type="datetimeFigureOut">
              <a:rPr lang="en-US" smtClean="0"/>
              <a:pPr>
                <a:defRPr/>
              </a:pPr>
              <a:t>8/12/2008</a:t>
            </a:fld>
            <a:endParaRPr lang="en-US"/>
          </a:p>
        </p:txBody>
      </p:sp>
      <p:sp>
        <p:nvSpPr>
          <p:cNvPr id="6" name="Footer Placeholder 5"/>
          <p:cNvSpPr>
            <a:spLocks noGrp="1"/>
          </p:cNvSpPr>
          <p:nvPr>
            <p:ph type="ftr" sz="quarter" idx="11"/>
          </p:nvPr>
        </p:nvSpPr>
        <p:spPr/>
        <p:txBody>
          <a:bodyPr/>
          <a:lstStyle>
            <a:extLst/>
          </a:lstStyle>
          <a:p>
            <a:pPr>
              <a:defRPr/>
            </a:pPr>
            <a:endParaRPr lang="en-US"/>
          </a:p>
        </p:txBody>
      </p:sp>
      <p:sp>
        <p:nvSpPr>
          <p:cNvPr id="7" name="Slide Number Placeholder 6"/>
          <p:cNvSpPr>
            <a:spLocks noGrp="1"/>
          </p:cNvSpPr>
          <p:nvPr>
            <p:ph type="sldNum" sz="quarter" idx="12"/>
          </p:nvPr>
        </p:nvSpPr>
        <p:spPr/>
        <p:txBody>
          <a:bodyPr/>
          <a:lstStyle>
            <a:extLst/>
          </a:lstStyle>
          <a:p>
            <a:pPr>
              <a:defRPr/>
            </a:pPr>
            <a:fld id="{006DE656-F843-42D7-A4C9-11874CEE1F97}" type="slidenum">
              <a:rPr lang="en-US" smtClean="0"/>
              <a:pPr>
                <a:defRPr/>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transition>
    <p:diamond/>
    <p:sndAc>
      <p:stSnd>
        <p:snd r:embed="rId1" name="applause.wav" builtIn="1"/>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pPr>
              <a:defRPr/>
            </a:pPr>
            <a:fld id="{52C254FB-F921-43E3-B7B9-2C2CD5ECE723}" type="datetimeFigureOut">
              <a:rPr lang="en-US" smtClean="0"/>
              <a:pPr>
                <a:defRPr/>
              </a:pPr>
              <a:t>8/12/2008</a:t>
            </a:fld>
            <a:endParaRPr lang="en-US"/>
          </a:p>
        </p:txBody>
      </p:sp>
      <p:sp>
        <p:nvSpPr>
          <p:cNvPr id="8" name="Footer Placeholder 7"/>
          <p:cNvSpPr>
            <a:spLocks noGrp="1"/>
          </p:cNvSpPr>
          <p:nvPr>
            <p:ph type="ftr" sz="quarter" idx="11"/>
          </p:nvPr>
        </p:nvSpPr>
        <p:spPr/>
        <p:txBody>
          <a:bodyPr/>
          <a:lstStyle>
            <a:extLst/>
          </a:lstStyle>
          <a:p>
            <a:pPr>
              <a:defRPr/>
            </a:pPr>
            <a:endParaRPr lang="en-US"/>
          </a:p>
        </p:txBody>
      </p:sp>
      <p:sp>
        <p:nvSpPr>
          <p:cNvPr id="9" name="Slide Number Placeholder 8"/>
          <p:cNvSpPr>
            <a:spLocks noGrp="1"/>
          </p:cNvSpPr>
          <p:nvPr>
            <p:ph type="sldNum" sz="quarter" idx="12"/>
          </p:nvPr>
        </p:nvSpPr>
        <p:spPr/>
        <p:txBody>
          <a:bodyPr/>
          <a:lstStyle>
            <a:extLst/>
          </a:lstStyle>
          <a:p>
            <a:pPr>
              <a:defRPr/>
            </a:pPr>
            <a:fld id="{D5258D8E-E034-41C3-8ADB-6D4BA290EF04}" type="slidenum">
              <a:rPr lang="en-US" smtClean="0"/>
              <a:pPr>
                <a:defRPr/>
              </a:pPr>
              <a:t>‹#›</a:t>
            </a:fld>
            <a:endParaRPr lang="en-US"/>
          </a:p>
        </p:txBody>
      </p:sp>
    </p:spTree>
  </p:cSld>
  <p:clrMapOvr>
    <a:overrideClrMapping bg1="lt1" tx1="dk1" bg2="lt2" tx2="dk2" accent1="accent1" accent2="accent2" accent3="accent3" accent4="accent4" accent5="accent5" accent6="accent6" hlink="hlink" folHlink="folHlink"/>
  </p:clrMapOvr>
  <p:transition>
    <p:diamond/>
    <p:sndAc>
      <p:stSnd>
        <p:snd r:embed="rId1" name="applause.wav" builtIn="1"/>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pPr>
              <a:defRPr/>
            </a:pPr>
            <a:fld id="{0BA8605B-DCEC-4715-B940-F3DEF2FADB4D}" type="datetimeFigureOut">
              <a:rPr lang="en-US" smtClean="0"/>
              <a:pPr>
                <a:defRPr/>
              </a:pPr>
              <a:t>8/12/2008</a:t>
            </a:fld>
            <a:endParaRPr lang="en-US"/>
          </a:p>
        </p:txBody>
      </p:sp>
      <p:sp>
        <p:nvSpPr>
          <p:cNvPr id="4" name="Footer Placeholder 3"/>
          <p:cNvSpPr>
            <a:spLocks noGrp="1"/>
          </p:cNvSpPr>
          <p:nvPr>
            <p:ph type="ftr" sz="quarter" idx="11"/>
          </p:nvPr>
        </p:nvSpPr>
        <p:spPr/>
        <p:txBody>
          <a:bodyPr/>
          <a:lstStyle>
            <a:extLst/>
          </a:lstStyle>
          <a:p>
            <a:pPr>
              <a:defRPr/>
            </a:pPr>
            <a:endParaRPr lang="en-US"/>
          </a:p>
        </p:txBody>
      </p:sp>
      <p:sp>
        <p:nvSpPr>
          <p:cNvPr id="5" name="Slide Number Placeholder 4"/>
          <p:cNvSpPr>
            <a:spLocks noGrp="1"/>
          </p:cNvSpPr>
          <p:nvPr>
            <p:ph type="sldNum" sz="quarter" idx="12"/>
          </p:nvPr>
        </p:nvSpPr>
        <p:spPr/>
        <p:txBody>
          <a:bodyPr/>
          <a:lstStyle>
            <a:extLst/>
          </a:lstStyle>
          <a:p>
            <a:pPr>
              <a:defRPr/>
            </a:pPr>
            <a:fld id="{95785168-F27E-4267-8CD7-E5152BF9D8CA}" type="slidenum">
              <a:rPr lang="en-US" smtClean="0"/>
              <a:pPr>
                <a:defRPr/>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transition>
    <p:diamond/>
    <p:sndAc>
      <p:stSnd>
        <p:snd r:embed="rId1" name="applause.wav" builtIn="1"/>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pPr>
              <a:defRPr/>
            </a:pPr>
            <a:fld id="{2E44C2E9-E797-4490-B894-018C4B87623D}" type="datetimeFigureOut">
              <a:rPr lang="en-US" smtClean="0"/>
              <a:pPr>
                <a:defRPr/>
              </a:pPr>
              <a:t>8/12/2008</a:t>
            </a:fld>
            <a:endParaRPr lang="en-US"/>
          </a:p>
        </p:txBody>
      </p:sp>
      <p:sp>
        <p:nvSpPr>
          <p:cNvPr id="3" name="Footer Placeholder 2"/>
          <p:cNvSpPr>
            <a:spLocks noGrp="1"/>
          </p:cNvSpPr>
          <p:nvPr>
            <p:ph type="ftr" sz="quarter" idx="11"/>
          </p:nvPr>
        </p:nvSpPr>
        <p:spPr/>
        <p:txBody>
          <a:bodyPr/>
          <a:lstStyle>
            <a:extLst/>
          </a:lstStyle>
          <a:p>
            <a:pPr>
              <a:defRPr/>
            </a:pPr>
            <a:endParaRPr lang="en-US"/>
          </a:p>
        </p:txBody>
      </p:sp>
      <p:sp>
        <p:nvSpPr>
          <p:cNvPr id="4" name="Slide Number Placeholder 3"/>
          <p:cNvSpPr>
            <a:spLocks noGrp="1"/>
          </p:cNvSpPr>
          <p:nvPr>
            <p:ph type="sldNum" sz="quarter" idx="12"/>
          </p:nvPr>
        </p:nvSpPr>
        <p:spPr/>
        <p:txBody>
          <a:bodyPr/>
          <a:lstStyle>
            <a:extLst/>
          </a:lstStyle>
          <a:p>
            <a:pPr>
              <a:defRPr/>
            </a:pPr>
            <a:fld id="{BAAA71BE-58AC-42D9-902B-1AA529A378AF}" type="slidenum">
              <a:rPr lang="en-US" smtClean="0"/>
              <a:pPr>
                <a:defRPr/>
              </a:pPr>
              <a:t>‹#›</a:t>
            </a:fld>
            <a:endParaRPr lang="en-US"/>
          </a:p>
        </p:txBody>
      </p:sp>
    </p:spTree>
  </p:cSld>
  <p:clrMapOvr>
    <a:masterClrMapping/>
  </p:clrMapOvr>
  <p:transition>
    <p:diamond/>
    <p:sndAc>
      <p:stSnd>
        <p:snd r:embed="rId1" name="applause.wav" builtIn="1"/>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pPr>
              <a:defRPr/>
            </a:pPr>
            <a:fld id="{DD682929-2EF1-4F3C-AD82-B85B0CEAE377}" type="datetimeFigureOut">
              <a:rPr lang="en-US" smtClean="0"/>
              <a:pPr>
                <a:defRPr/>
              </a:pPr>
              <a:t>8/12/2008</a:t>
            </a:fld>
            <a:endParaRPr lang="en-US"/>
          </a:p>
        </p:txBody>
      </p:sp>
      <p:sp>
        <p:nvSpPr>
          <p:cNvPr id="6" name="Footer Placeholder 5"/>
          <p:cNvSpPr>
            <a:spLocks noGrp="1"/>
          </p:cNvSpPr>
          <p:nvPr>
            <p:ph type="ftr" sz="quarter" idx="11"/>
          </p:nvPr>
        </p:nvSpPr>
        <p:spPr/>
        <p:txBody>
          <a:bodyPr/>
          <a:lstStyle>
            <a:extLst/>
          </a:lstStyle>
          <a:p>
            <a:pPr>
              <a:defRPr/>
            </a:pPr>
            <a:endParaRPr lang="en-US"/>
          </a:p>
        </p:txBody>
      </p:sp>
      <p:sp>
        <p:nvSpPr>
          <p:cNvPr id="7" name="Slide Number Placeholder 6"/>
          <p:cNvSpPr>
            <a:spLocks noGrp="1"/>
          </p:cNvSpPr>
          <p:nvPr>
            <p:ph type="sldNum" sz="quarter" idx="12"/>
          </p:nvPr>
        </p:nvSpPr>
        <p:spPr/>
        <p:txBody>
          <a:bodyPr/>
          <a:lstStyle>
            <a:extLst/>
          </a:lstStyle>
          <a:p>
            <a:pPr>
              <a:defRPr/>
            </a:pPr>
            <a:fld id="{579D39CD-72F9-442F-8548-57171BA1F869}" type="slidenum">
              <a:rPr lang="en-US" smtClean="0"/>
              <a:pPr>
                <a:defRPr/>
              </a:pPr>
              <a:t>‹#›</a:t>
            </a:fld>
            <a:endParaRPr lang="en-US"/>
          </a:p>
        </p:txBody>
      </p:sp>
    </p:spTree>
  </p:cSld>
  <p:clrMapOvr>
    <a:overrideClrMapping bg1="lt1" tx1="dk1" bg2="lt2" tx2="dk2" accent1="accent1" accent2="accent2" accent3="accent3" accent4="accent4" accent5="accent5" accent6="accent6" hlink="hlink" folHlink="folHlink"/>
  </p:clrMapOvr>
  <p:transition>
    <p:diamond/>
    <p:sndAc>
      <p:stSnd>
        <p:snd r:embed="rId1" name="applause.wav" builtIn="1"/>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pPr>
              <a:defRPr/>
            </a:pPr>
            <a:fld id="{3030F648-4A0D-4681-BAE1-79E034344192}" type="datetimeFigureOut">
              <a:rPr lang="en-US" smtClean="0"/>
              <a:pPr>
                <a:defRPr/>
              </a:pPr>
              <a:t>8/12/2008</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pPr>
              <a:defRPr/>
            </a:pPr>
            <a:fld id="{D3FB1A4A-62F4-47B5-B52D-A628A10B6BC9}" type="slidenum">
              <a:rPr lang="en-US" smtClean="0"/>
              <a:pPr>
                <a:defRPr/>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p:diamond/>
    <p:sndAc>
      <p:stSnd>
        <p:snd r:embed="rId1" name="applause.wav" builtIn="1"/>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fld id="{00BFDB93-B896-4D82-A8F5-D3AB95CED2C7}" type="datetimeFigureOut">
              <a:rPr lang="en-US" smtClean="0"/>
              <a:pPr>
                <a:defRPr/>
              </a:pPr>
              <a:t>8/12/2008</a:t>
            </a:fld>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115581E8-1BAB-4E0D-961A-BCDB5171556A}" type="slidenum">
              <a:rPr lang="en-US" smtClean="0"/>
              <a:pPr>
                <a:defRPr/>
              </a:pPr>
              <a:t>‹#›</a:t>
            </a:fld>
            <a:endParaRPr lang="en-US"/>
          </a:p>
        </p:txBody>
      </p:sp>
    </p:spTree>
  </p:cSld>
  <p:clrMapOvr>
    <a:masterClrMapping/>
  </p:clrMapOvr>
  <p:transition>
    <p:diamond/>
    <p:sndAc>
      <p:stSnd>
        <p:snd r:embed="rId1" name="applause.wav" builtIn="1"/>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fld id="{558CFAFB-1864-492A-8323-F7AA944B82EC}" type="datetimeFigureOut">
              <a:rPr lang="en-US" smtClean="0"/>
              <a:pPr>
                <a:defRPr/>
              </a:pPr>
              <a:t>8/12/2008</a:t>
            </a:fld>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794C76C5-2C0F-494D-B21D-1E45FD51826A}" type="slidenum">
              <a:rPr lang="en-US" smtClean="0"/>
              <a:pPr>
                <a:defRPr/>
              </a:pPr>
              <a:t>‹#›</a:t>
            </a:fld>
            <a:endParaRPr lang="en-US"/>
          </a:p>
        </p:txBody>
      </p:sp>
    </p:spTree>
  </p:cSld>
  <p:clrMapOvr>
    <a:masterClrMapping/>
  </p:clrMapOvr>
  <p:transition>
    <p:diamond/>
    <p:sndAc>
      <p:stSnd>
        <p:snd r:embed="rId1" name="applause.wav" builtIn="1"/>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4">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pPr>
              <a:defRPr/>
            </a:pPr>
            <a:fld id="{24C52570-7D57-4E19-BB92-66E5F626A5D8}" type="datetimeFigureOut">
              <a:rPr lang="en-US" smtClean="0"/>
              <a:pPr>
                <a:defRPr/>
              </a:pPr>
              <a:t>8/12/2008</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pPr>
              <a:defRPr/>
            </a:pPr>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4ED2BC09-B7EC-4E51-8768-87B2F2EEA980}"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923" r:id="rId1"/>
    <p:sldLayoutId id="2147483924" r:id="rId2"/>
    <p:sldLayoutId id="2147483925" r:id="rId3"/>
    <p:sldLayoutId id="2147483926" r:id="rId4"/>
    <p:sldLayoutId id="2147483927" r:id="rId5"/>
    <p:sldLayoutId id="2147483928" r:id="rId6"/>
    <p:sldLayoutId id="2147483929" r:id="rId7"/>
    <p:sldLayoutId id="2147483930" r:id="rId8"/>
    <p:sldLayoutId id="2147483931" r:id="rId9"/>
    <p:sldLayoutId id="2147483932" r:id="rId10"/>
    <p:sldLayoutId id="2147483933" r:id="rId11"/>
  </p:sldLayoutIdLst>
  <p:transition>
    <p:diamond/>
    <p:sndAc>
      <p:stSnd>
        <p:snd r:embed="rId13" name="applause.wav" builtIn="1"/>
      </p:stSnd>
    </p:sndAc>
  </p:transition>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audio" Target="../media/audio1.wav"/><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audio" Target="../media/audio1.wav"/><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audio" Target="../media/audio1.wav"/><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audio" Target="../media/audio1.wav"/><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0" descr="ViewLogo.png"/>
          <p:cNvPicPr>
            <a:picLocks noChangeAspect="1" noChangeArrowheads="1"/>
          </p:cNvPicPr>
          <p:nvPr/>
        </p:nvPicPr>
        <p:blipFill>
          <a:blip r:embed="rId4"/>
          <a:srcRect/>
          <a:stretch>
            <a:fillRect/>
          </a:stretch>
        </p:blipFill>
        <p:spPr bwMode="auto">
          <a:xfrm>
            <a:off x="2362200" y="304800"/>
            <a:ext cx="4343400" cy="2487613"/>
          </a:xfrm>
          <a:prstGeom prst="rect">
            <a:avLst/>
          </a:prstGeom>
          <a:noFill/>
          <a:ln w="9525">
            <a:noFill/>
            <a:miter lim="800000"/>
            <a:headEnd/>
            <a:tailEnd/>
          </a:ln>
        </p:spPr>
      </p:pic>
      <p:sp>
        <p:nvSpPr>
          <p:cNvPr id="3" name="Title 2"/>
          <p:cNvSpPr>
            <a:spLocks noGrp="1"/>
          </p:cNvSpPr>
          <p:nvPr>
            <p:ph type="ctrTitle"/>
          </p:nvPr>
        </p:nvSpPr>
        <p:spPr>
          <a:xfrm>
            <a:off x="3810000" y="2514600"/>
            <a:ext cx="5105400" cy="2868168"/>
          </a:xfrm>
        </p:spPr>
        <p:txBody>
          <a:bodyPr/>
          <a:lstStyle/>
          <a:p>
            <a:r>
              <a:rPr lang="en-US" dirty="0" smtClean="0"/>
              <a:t>Welcome to Career Day at the Berry Center</a:t>
            </a:r>
            <a:endParaRPr lang="en-US" dirty="0"/>
          </a:p>
        </p:txBody>
      </p:sp>
      <p:sp>
        <p:nvSpPr>
          <p:cNvPr id="4" name="Subtitle 3"/>
          <p:cNvSpPr>
            <a:spLocks noGrp="1"/>
          </p:cNvSpPr>
          <p:nvPr>
            <p:ph type="subTitle" idx="1"/>
          </p:nvPr>
        </p:nvSpPr>
        <p:spPr>
          <a:xfrm>
            <a:off x="4029222" y="5756752"/>
            <a:ext cx="5114778" cy="1101248"/>
          </a:xfrm>
          <a:noFill/>
          <a:ln>
            <a:solidFill>
              <a:srgbClr val="92D050"/>
            </a:solidFill>
          </a:ln>
        </p:spPr>
        <p:txBody>
          <a:bodyPr/>
          <a:lstStyle/>
          <a:p>
            <a:r>
              <a:rPr lang="en-US" dirty="0" smtClean="0">
                <a:solidFill>
                  <a:schemeClr val="tx1"/>
                </a:solidFill>
              </a:rPr>
              <a:t>Brought to you by:</a:t>
            </a:r>
          </a:p>
          <a:p>
            <a:r>
              <a:rPr lang="en-US" dirty="0" smtClean="0">
                <a:solidFill>
                  <a:schemeClr val="tx1"/>
                </a:solidFill>
              </a:rPr>
              <a:t> S.W.A.M.</a:t>
            </a:r>
            <a:endParaRPr lang="en-US" dirty="0">
              <a:solidFill>
                <a:schemeClr val="tx1"/>
              </a:solidFill>
            </a:endParaRPr>
          </a:p>
        </p:txBody>
      </p:sp>
    </p:spTree>
  </p:cSld>
  <p:clrMapOvr>
    <a:masterClrMapping/>
  </p:clrMapOvr>
  <p:transition>
    <p:diamond/>
    <p:sndAc>
      <p:stSnd>
        <p:snd r:embed="rId3" name="applaus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fade">
                                      <p:cBhvr>
                                        <p:cTn id="12" dur="2000"/>
                                        <p:tgtEl>
                                          <p:spTgt spid="1024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bg/>
                                          </p:spTgt>
                                        </p:tgtEl>
                                        <p:attrNameLst>
                                          <p:attrName>style.visibility</p:attrName>
                                        </p:attrNameLst>
                                      </p:cBhvr>
                                      <p:to>
                                        <p:strVal val="visible"/>
                                      </p:to>
                                    </p:set>
                                    <p:animEffect transition="in" filter="fade">
                                      <p:cBhvr>
                                        <p:cTn id="17" dur="2000"/>
                                        <p:tgtEl>
                                          <p:spTgt spid="4">
                                            <p:bg/>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0" end="0"/>
                                            </p:txEl>
                                          </p:spTgt>
                                        </p:tgtEl>
                                        <p:attrNameLst>
                                          <p:attrName>style.visibility</p:attrName>
                                        </p:attrNameLst>
                                      </p:cBhvr>
                                      <p:to>
                                        <p:strVal val="visible"/>
                                      </p:to>
                                    </p:set>
                                    <p:animEffect transition="in" filter="fade">
                                      <p:cBhvr>
                                        <p:cTn id="22" dur="2000"/>
                                        <p:tgtEl>
                                          <p:spTgt spid="4">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animEffect transition="in" filter="fade">
                                      <p:cBhvr>
                                        <p:cTn id="27" dur="2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Content Placeholder 6"/>
          <p:cNvSpPr>
            <a:spLocks noGrp="1"/>
          </p:cNvSpPr>
          <p:nvPr>
            <p:ph sz="half" idx="1"/>
          </p:nvPr>
        </p:nvSpPr>
        <p:spPr/>
        <p:txBody>
          <a:bodyPr>
            <a:normAutofit fontScale="92500" lnSpcReduction="20000"/>
          </a:bodyPr>
          <a:lstStyle/>
          <a:p>
            <a:pPr eaLnBrk="1" hangingPunct="1"/>
            <a:r>
              <a:rPr lang="en-US" dirty="0" smtClean="0">
                <a:latin typeface="BankGothic Lt BT" pitchFamily="34" charset="0"/>
              </a:rPr>
              <a:t>This is the 4</a:t>
            </a:r>
            <a:r>
              <a:rPr lang="en-US" baseline="30000" dirty="0" smtClean="0">
                <a:latin typeface="BankGothic Lt BT" pitchFamily="34" charset="0"/>
              </a:rPr>
              <a:t>th</a:t>
            </a:r>
            <a:r>
              <a:rPr lang="en-US" dirty="0" smtClean="0">
                <a:latin typeface="BankGothic Lt BT" pitchFamily="34" charset="0"/>
              </a:rPr>
              <a:t> annual Career Day at the Berry Center.</a:t>
            </a:r>
          </a:p>
          <a:p>
            <a:pPr eaLnBrk="1" hangingPunct="1"/>
            <a:endParaRPr lang="en-US" dirty="0" smtClean="0">
              <a:latin typeface="BankGothic Lt BT" pitchFamily="34" charset="0"/>
            </a:endParaRPr>
          </a:p>
          <a:p>
            <a:pPr eaLnBrk="1" hangingPunct="1"/>
            <a:r>
              <a:rPr lang="en-US" dirty="0" smtClean="0">
                <a:latin typeface="BankGothic Lt BT" pitchFamily="34" charset="0"/>
              </a:rPr>
              <a:t>Career day has grown since it first began and has provided many students with job opportunities and motivation toward a better life.</a:t>
            </a:r>
          </a:p>
        </p:txBody>
      </p:sp>
      <p:sp>
        <p:nvSpPr>
          <p:cNvPr id="11268" name="Content Placeholder 7"/>
          <p:cNvSpPr>
            <a:spLocks noGrp="1"/>
          </p:cNvSpPr>
          <p:nvPr>
            <p:ph sz="half" idx="2"/>
          </p:nvPr>
        </p:nvSpPr>
        <p:spPr/>
        <p:txBody>
          <a:bodyPr>
            <a:normAutofit fontScale="92500" lnSpcReduction="20000"/>
          </a:bodyPr>
          <a:lstStyle/>
          <a:p>
            <a:pPr eaLnBrk="1" hangingPunct="1"/>
            <a:r>
              <a:rPr lang="en-US" dirty="0" smtClean="0">
                <a:latin typeface="BankGothic Lt BT" pitchFamily="34" charset="0"/>
              </a:rPr>
              <a:t>Since March </a:t>
            </a:r>
            <a:r>
              <a:rPr lang="en-US" dirty="0" smtClean="0">
                <a:latin typeface="BankGothic Lt BT" pitchFamily="34" charset="0"/>
              </a:rPr>
              <a:t>2004, </a:t>
            </a:r>
            <a:r>
              <a:rPr lang="en-US" dirty="0" smtClean="0">
                <a:latin typeface="BankGothic Lt BT" pitchFamily="34" charset="0"/>
              </a:rPr>
              <a:t>it has been our mission to help the leaders of tomorrow meet the leaders of today</a:t>
            </a:r>
            <a:r>
              <a:rPr lang="en-US" dirty="0" smtClean="0">
                <a:latin typeface="BankGothic Lt BT" pitchFamily="34" charset="0"/>
              </a:rPr>
              <a:t>.</a:t>
            </a:r>
          </a:p>
          <a:p>
            <a:pPr eaLnBrk="1" hangingPunct="1"/>
            <a:endParaRPr lang="en-US" dirty="0" smtClean="0"/>
          </a:p>
          <a:p>
            <a:pPr eaLnBrk="1" hangingPunct="1"/>
            <a:r>
              <a:rPr lang="en-US" sz="2400" dirty="0" smtClean="0">
                <a:latin typeface="BankGothic Lt BT" pitchFamily="34" charset="0"/>
              </a:rPr>
              <a:t>S.W.A.M. is a nonprofit organization and runs on volunteers and donations.</a:t>
            </a:r>
          </a:p>
        </p:txBody>
      </p:sp>
      <p:sp>
        <p:nvSpPr>
          <p:cNvPr id="6" name="Title 5"/>
          <p:cNvSpPr>
            <a:spLocks noGrp="1"/>
          </p:cNvSpPr>
          <p:nvPr>
            <p:ph type="title"/>
          </p:nvPr>
        </p:nvSpPr>
        <p:spPr/>
        <p:txBody>
          <a:bodyPr>
            <a:normAutofit/>
          </a:bodyPr>
          <a:lstStyle/>
          <a:p>
            <a:pPr algn="ctr" eaLnBrk="1" fontAlgn="auto" hangingPunct="1">
              <a:spcAft>
                <a:spcPts val="0"/>
              </a:spcAft>
              <a:defRPr/>
            </a:pPr>
            <a:r>
              <a:rPr lang="en-US" sz="5400" dirty="0" smtClean="0"/>
              <a:t>Career Day</a:t>
            </a:r>
            <a:endParaRPr lang="en-US" sz="5400" dirty="0"/>
          </a:p>
        </p:txBody>
      </p:sp>
    </p:spTree>
  </p:cSld>
  <p:clrMapOvr>
    <a:masterClrMapping/>
  </p:clrMapOvr>
  <p:transition>
    <p:diamond/>
    <p:sndAc>
      <p:stSnd>
        <p:snd r:embed="rId2" name="applaus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268">
                                            <p:txEl>
                                              <p:pRg st="0" end="0"/>
                                            </p:txEl>
                                          </p:spTgt>
                                        </p:tgtEl>
                                        <p:attrNameLst>
                                          <p:attrName>style.visibility</p:attrName>
                                        </p:attrNameLst>
                                      </p:cBhvr>
                                      <p:to>
                                        <p:strVal val="visible"/>
                                      </p:to>
                                    </p:set>
                                    <p:anim calcmode="lin" valueType="num">
                                      <p:cBhvr additive="base">
                                        <p:cTn id="7" dur="500" fill="hold"/>
                                        <p:tgtEl>
                                          <p:spTgt spid="1126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268">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268">
                                            <p:txEl>
                                              <p:pRg st="2" end="2"/>
                                            </p:txEl>
                                          </p:spTgt>
                                        </p:tgtEl>
                                        <p:attrNameLst>
                                          <p:attrName>style.visibility</p:attrName>
                                        </p:attrNameLst>
                                      </p:cBhvr>
                                      <p:to>
                                        <p:strVal val="visible"/>
                                      </p:to>
                                    </p:set>
                                    <p:anim calcmode="lin" valueType="num">
                                      <p:cBhvr additive="base">
                                        <p:cTn id="11" dur="500" fill="hold"/>
                                        <p:tgtEl>
                                          <p:spTgt spid="11268">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126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1267">
                                            <p:txEl>
                                              <p:pRg st="0" end="0"/>
                                            </p:txEl>
                                          </p:spTgt>
                                        </p:tgtEl>
                                        <p:attrNameLst>
                                          <p:attrName>style.visibility</p:attrName>
                                        </p:attrNameLst>
                                      </p:cBhvr>
                                      <p:to>
                                        <p:strVal val="visible"/>
                                      </p:to>
                                    </p:set>
                                    <p:anim calcmode="lin" valueType="num">
                                      <p:cBhvr additive="base">
                                        <p:cTn id="17" dur="500" fill="hold"/>
                                        <p:tgtEl>
                                          <p:spTgt spid="11267">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1267">
                                            <p:txEl>
                                              <p:pRg st="0" end="0"/>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1267">
                                            <p:txEl>
                                              <p:pRg st="2" end="2"/>
                                            </p:txEl>
                                          </p:spTgt>
                                        </p:tgtEl>
                                        <p:attrNameLst>
                                          <p:attrName>style.visibility</p:attrName>
                                        </p:attrNameLst>
                                      </p:cBhvr>
                                      <p:to>
                                        <p:strVal val="visible"/>
                                      </p:to>
                                    </p:set>
                                    <p:anim calcmode="lin" valueType="num">
                                      <p:cBhvr additive="base">
                                        <p:cTn id="21" dur="500" fill="hold"/>
                                        <p:tgtEl>
                                          <p:spTgt spid="11267">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126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allAtOnce"/>
      <p:bldP spid="11268" grpId="0" build="allAtOnce"/>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Content Placeholder 6" descr="debakey-heart.gif"/>
          <p:cNvPicPr>
            <a:picLocks noGrp="1"/>
          </p:cNvPicPr>
          <p:nvPr>
            <p:ph sz="half" idx="1"/>
          </p:nvPr>
        </p:nvPicPr>
        <p:blipFill>
          <a:blip r:embed="rId3"/>
          <a:srcRect/>
          <a:stretch>
            <a:fillRect/>
          </a:stretch>
        </p:blipFill>
        <p:spPr>
          <a:xfrm>
            <a:off x="304800" y="1066800"/>
            <a:ext cx="2895600" cy="3429000"/>
          </a:xfrm>
        </p:spPr>
      </p:pic>
      <p:sp>
        <p:nvSpPr>
          <p:cNvPr id="6" name="Content Placeholder 5"/>
          <p:cNvSpPr>
            <a:spLocks noGrp="1"/>
          </p:cNvSpPr>
          <p:nvPr>
            <p:ph sz="half" idx="2"/>
          </p:nvPr>
        </p:nvSpPr>
        <p:spPr>
          <a:xfrm>
            <a:off x="4724400" y="1066800"/>
            <a:ext cx="4038600" cy="4525963"/>
          </a:xfrm>
        </p:spPr>
        <p:txBody>
          <a:bodyPr>
            <a:normAutofit fontScale="25000" lnSpcReduction="20000"/>
          </a:bodyPr>
          <a:lstStyle/>
          <a:p>
            <a:pPr marL="274320" indent="-274320" eaLnBrk="1" fontAlgn="auto" hangingPunct="1">
              <a:spcAft>
                <a:spcPts val="0"/>
              </a:spcAft>
              <a:buFont typeface="Wingdings 2"/>
              <a:buChar char=""/>
              <a:defRPr/>
            </a:pPr>
            <a:r>
              <a:rPr lang="en-US" sz="8000" dirty="0" smtClean="0">
                <a:latin typeface="BankGothic Lt BT" pitchFamily="34" charset="0"/>
              </a:rPr>
              <a:t>An internationally recognized and respected physician and surgeon, noted for his pioneering work in the field of cardiovascular surgery, as well as for his innovative research into this and other fields of medicine. </a:t>
            </a:r>
          </a:p>
          <a:p>
            <a:pPr marL="274320" indent="-274320" eaLnBrk="1" fontAlgn="auto" hangingPunct="1">
              <a:spcAft>
                <a:spcPts val="0"/>
              </a:spcAft>
              <a:buFont typeface="Wingdings 2"/>
              <a:buChar char=""/>
              <a:defRPr/>
            </a:pPr>
            <a:r>
              <a:rPr lang="en-US" sz="8000" dirty="0" smtClean="0">
                <a:latin typeface="BankGothic Lt BT" pitchFamily="34" charset="0"/>
              </a:rPr>
              <a:t>He is credited with inventing and perfecting scores of medical devices, techniques and procedures which have led to healthy hearts and productive lives for millions throughout the world.</a:t>
            </a:r>
          </a:p>
          <a:p>
            <a:pPr marL="2194560" lvl="8" indent="-274320" eaLnBrk="1" fontAlgn="auto" hangingPunct="1">
              <a:spcAft>
                <a:spcPts val="0"/>
              </a:spcAft>
              <a:buFont typeface="Wingdings 2"/>
              <a:buNone/>
              <a:defRPr/>
            </a:pPr>
            <a:endParaRPr lang="en-US" dirty="0" smtClean="0"/>
          </a:p>
        </p:txBody>
      </p:sp>
      <p:sp>
        <p:nvSpPr>
          <p:cNvPr id="4" name="Title 3"/>
          <p:cNvSpPr>
            <a:spLocks noGrp="1"/>
          </p:cNvSpPr>
          <p:nvPr>
            <p:ph type="title"/>
          </p:nvPr>
        </p:nvSpPr>
        <p:spPr/>
        <p:txBody>
          <a:bodyPr>
            <a:normAutofit fontScale="90000"/>
          </a:bodyPr>
          <a:lstStyle/>
          <a:p>
            <a:pPr algn="ctr" eaLnBrk="1" fontAlgn="auto" hangingPunct="1">
              <a:spcAft>
                <a:spcPts val="0"/>
              </a:spcAft>
              <a:defRPr/>
            </a:pPr>
            <a:r>
              <a:rPr lang="en-US" sz="4400" dirty="0" smtClean="0"/>
              <a:t>Dr. Michael </a:t>
            </a:r>
            <a:r>
              <a:rPr lang="en-US" sz="4400" dirty="0" err="1" smtClean="0"/>
              <a:t>DeBakey</a:t>
            </a:r>
            <a:r>
              <a:rPr lang="en-US" dirty="0" smtClean="0"/>
              <a:t/>
            </a:r>
            <a:br>
              <a:rPr lang="en-US" dirty="0" smtClean="0"/>
            </a:br>
            <a:endParaRPr lang="en-US" dirty="0"/>
          </a:p>
        </p:txBody>
      </p:sp>
      <p:sp>
        <p:nvSpPr>
          <p:cNvPr id="5" name="Rectangle 4"/>
          <p:cNvSpPr/>
          <p:nvPr/>
        </p:nvSpPr>
        <p:spPr>
          <a:xfrm>
            <a:off x="4876800" y="6211669"/>
            <a:ext cx="3733800" cy="584775"/>
          </a:xfrm>
          <a:prstGeom prst="rect">
            <a:avLst/>
          </a:prstGeom>
        </p:spPr>
        <p:txBody>
          <a:bodyPr wrap="square">
            <a:spAutoFit/>
          </a:bodyPr>
          <a:lstStyle/>
          <a:p>
            <a:pPr marL="274320" lvl="0" indent="-274320" fontAlgn="auto">
              <a:spcBef>
                <a:spcPts val="400"/>
              </a:spcBef>
              <a:spcAft>
                <a:spcPts val="0"/>
              </a:spcAft>
              <a:buClr>
                <a:srgbClr val="2DA2BF"/>
              </a:buClr>
              <a:buSzPct val="68000"/>
              <a:buFont typeface="Wingdings 2"/>
              <a:buChar char=""/>
              <a:defRPr/>
            </a:pPr>
            <a:r>
              <a:rPr lang="en-US" sz="1600" b="1" i="1" dirty="0" smtClean="0">
                <a:latin typeface="BankGothic Lt BT" pitchFamily="34" charset="0"/>
                <a:cs typeface="Aharoni" pitchFamily="2" charset="-79"/>
              </a:rPr>
              <a:t>Speaking times:10:00 </a:t>
            </a:r>
            <a:r>
              <a:rPr lang="en-US" sz="1600" b="1" i="1" dirty="0" smtClean="0">
                <a:latin typeface="BankGothic Lt BT" pitchFamily="34" charset="0"/>
                <a:cs typeface="Aharoni" pitchFamily="2" charset="-79"/>
              </a:rPr>
              <a:t>- 11:00am</a:t>
            </a:r>
          </a:p>
        </p:txBody>
      </p:sp>
    </p:spTree>
  </p:cSld>
  <p:clrMapOvr>
    <a:masterClrMapping/>
  </p:clrMapOvr>
  <p:transition>
    <p:diamond/>
    <p:sndAc>
      <p:stSnd>
        <p:snd r:embed="rId2" name="applaus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anim calcmode="lin" valueType="num">
                                      <p:cBhvr additive="base">
                                        <p:cTn id="11"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additive="base">
                                        <p:cTn id="1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p:bldP spid="5" grpId="0" build="allAtOnce"/>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Content Placeholder 6" descr="5728Dr__Robert_Rey-%20plasticserg.jpg"/>
          <p:cNvPicPr>
            <a:picLocks noGrp="1"/>
          </p:cNvPicPr>
          <p:nvPr>
            <p:ph sz="half" idx="1"/>
          </p:nvPr>
        </p:nvPicPr>
        <p:blipFill>
          <a:blip r:embed="rId3"/>
          <a:srcRect/>
          <a:stretch>
            <a:fillRect/>
          </a:stretch>
        </p:blipFill>
        <p:spPr>
          <a:xfrm>
            <a:off x="762000" y="1676400"/>
            <a:ext cx="2743200" cy="3048000"/>
          </a:xfrm>
        </p:spPr>
      </p:pic>
      <p:sp>
        <p:nvSpPr>
          <p:cNvPr id="6" name="Content Placeholder 5"/>
          <p:cNvSpPr>
            <a:spLocks noGrp="1"/>
          </p:cNvSpPr>
          <p:nvPr>
            <p:ph sz="half" idx="2"/>
          </p:nvPr>
        </p:nvSpPr>
        <p:spPr>
          <a:xfrm>
            <a:off x="4724400" y="914400"/>
            <a:ext cx="4038600" cy="4525963"/>
          </a:xfrm>
        </p:spPr>
        <p:txBody>
          <a:bodyPr>
            <a:normAutofit fontScale="25000" lnSpcReduction="20000"/>
          </a:bodyPr>
          <a:lstStyle/>
          <a:p>
            <a:pPr marL="274320" indent="-274320" eaLnBrk="1" fontAlgn="auto" hangingPunct="1">
              <a:spcAft>
                <a:spcPts val="0"/>
              </a:spcAft>
              <a:buFont typeface="Wingdings 2"/>
              <a:buChar char=""/>
              <a:defRPr/>
            </a:pPr>
            <a:r>
              <a:rPr lang="en-US" sz="8000" dirty="0" smtClean="0">
                <a:latin typeface="BankGothic Lt BT" pitchFamily="34" charset="0"/>
              </a:rPr>
              <a:t>Born in Brazil, and came to this country pursuing the American dream. One of his dreams was attending Harvard Medical School, and he achieved that dream. That is where he completed his plastic surgery fellowship. Now he has dreams of conquering the most competitive place for a plastic surgeon, Beverly Hills. Dr. Rey has been in practice for 5 years. In that time he has worked on numerous patients, including celebrities.</a:t>
            </a:r>
          </a:p>
          <a:p>
            <a:pPr marL="274320" indent="-274320" eaLnBrk="1" fontAlgn="auto" hangingPunct="1">
              <a:spcAft>
                <a:spcPts val="0"/>
              </a:spcAft>
              <a:buFont typeface="Wingdings 2"/>
              <a:buChar char=""/>
              <a:defRPr/>
            </a:pPr>
            <a:endParaRPr lang="en-US" b="1" i="1" dirty="0" smtClean="0"/>
          </a:p>
          <a:p>
            <a:pPr marL="274320" indent="-274320" eaLnBrk="1" fontAlgn="auto" hangingPunct="1">
              <a:spcAft>
                <a:spcPts val="0"/>
              </a:spcAft>
              <a:buFont typeface="Wingdings 2"/>
              <a:buChar char=""/>
              <a:defRPr/>
            </a:pPr>
            <a:r>
              <a:rPr lang="en-US" sz="7200" b="1" i="1" dirty="0" smtClean="0">
                <a:latin typeface="BankGothic Lt BT" pitchFamily="34" charset="0"/>
              </a:rPr>
              <a:t>Speaking Times:</a:t>
            </a:r>
          </a:p>
          <a:p>
            <a:pPr marL="274320" indent="-274320" eaLnBrk="1" fontAlgn="auto" hangingPunct="1">
              <a:spcAft>
                <a:spcPts val="0"/>
              </a:spcAft>
              <a:buFont typeface="Wingdings 2"/>
              <a:buChar char=""/>
              <a:defRPr/>
            </a:pPr>
            <a:r>
              <a:rPr lang="en-US" sz="7200" b="1" i="1" dirty="0" smtClean="0">
                <a:latin typeface="BankGothic Lt BT" pitchFamily="34" charset="0"/>
              </a:rPr>
              <a:t>      11:00 </a:t>
            </a:r>
            <a:r>
              <a:rPr lang="en-US" sz="7200" b="1" i="1" dirty="0" smtClean="0">
                <a:latin typeface="BankGothic Lt BT" pitchFamily="34" charset="0"/>
              </a:rPr>
              <a:t>– </a:t>
            </a:r>
            <a:r>
              <a:rPr lang="en-US" sz="7200" b="1" i="1" dirty="0" smtClean="0">
                <a:latin typeface="BankGothic Lt BT" pitchFamily="34" charset="0"/>
              </a:rPr>
              <a:t>Noon</a:t>
            </a:r>
          </a:p>
        </p:txBody>
      </p:sp>
      <p:sp>
        <p:nvSpPr>
          <p:cNvPr id="4" name="Title 3"/>
          <p:cNvSpPr>
            <a:spLocks noGrp="1"/>
          </p:cNvSpPr>
          <p:nvPr>
            <p:ph type="title"/>
          </p:nvPr>
        </p:nvSpPr>
        <p:spPr/>
        <p:txBody>
          <a:bodyPr>
            <a:normAutofit fontScale="90000"/>
          </a:bodyPr>
          <a:lstStyle/>
          <a:p>
            <a:pPr algn="ctr" eaLnBrk="1" fontAlgn="auto" hangingPunct="1">
              <a:spcAft>
                <a:spcPts val="0"/>
              </a:spcAft>
              <a:defRPr/>
            </a:pPr>
            <a:r>
              <a:rPr lang="en-US" sz="4900" dirty="0" smtClean="0"/>
              <a:t>Dr. Robert Rey</a:t>
            </a:r>
            <a:r>
              <a:rPr lang="en-US" sz="4400" dirty="0" smtClean="0"/>
              <a:t/>
            </a:r>
            <a:br>
              <a:rPr lang="en-US" sz="4400" dirty="0" smtClean="0"/>
            </a:br>
            <a:endParaRPr lang="en-US" sz="4400" dirty="0">
              <a:solidFill>
                <a:schemeClr val="tx1"/>
              </a:solidFill>
              <a:latin typeface="Albertus" pitchFamily="18" charset="0"/>
              <a:cs typeface="Arabic Transparent" pitchFamily="2" charset="-78"/>
            </a:endParaRPr>
          </a:p>
        </p:txBody>
      </p:sp>
    </p:spTree>
  </p:cSld>
  <p:clrMapOvr>
    <a:masterClrMapping/>
  </p:clrMapOvr>
  <p:transition>
    <p:strips dir="ru"/>
    <p:sndAc>
      <p:stSnd>
        <p:snd r:embed="rId2" name="applaus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anim calcmode="lin" valueType="num">
                                      <p:cBhvr additive="base">
                                        <p:cTn id="11"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anim calcmode="lin" valueType="num">
                                      <p:cBhvr additive="base">
                                        <p:cTn id="1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chickfila_cows.jpg"/>
          <p:cNvPicPr>
            <a:picLocks noGrp="1" noChangeAspect="1"/>
          </p:cNvPicPr>
          <p:nvPr>
            <p:ph sz="half" idx="1"/>
          </p:nvPr>
        </p:nvPicPr>
        <p:blipFill>
          <a:blip r:embed="rId3"/>
          <a:stretch>
            <a:fillRect/>
          </a:stretch>
        </p:blipFill>
        <p:spPr>
          <a:xfrm>
            <a:off x="457200" y="1524000"/>
            <a:ext cx="3581400" cy="2923992"/>
          </a:xfrm>
        </p:spPr>
      </p:pic>
      <p:sp>
        <p:nvSpPr>
          <p:cNvPr id="3" name="Content Placeholder 2"/>
          <p:cNvSpPr>
            <a:spLocks noGrp="1"/>
          </p:cNvSpPr>
          <p:nvPr>
            <p:ph sz="half" idx="2"/>
          </p:nvPr>
        </p:nvSpPr>
        <p:spPr/>
        <p:txBody>
          <a:bodyPr>
            <a:normAutofit lnSpcReduction="10000"/>
          </a:bodyPr>
          <a:lstStyle/>
          <a:p>
            <a:r>
              <a:rPr lang="en-US" sz="3200" dirty="0" smtClean="0">
                <a:solidFill>
                  <a:srgbClr val="FF0000"/>
                </a:solidFill>
                <a:latin typeface="BankGothic Lt BT" pitchFamily="34" charset="0"/>
              </a:rPr>
              <a:t>A full list of entrees are available in the lobby</a:t>
            </a:r>
          </a:p>
          <a:p>
            <a:endParaRPr lang="en-US" sz="3200" dirty="0" smtClean="0">
              <a:solidFill>
                <a:srgbClr val="FF0000"/>
              </a:solidFill>
              <a:latin typeface="BankGothic Lt BT" pitchFamily="34" charset="0"/>
            </a:endParaRPr>
          </a:p>
          <a:p>
            <a:endParaRPr lang="en-US" sz="3200" dirty="0" smtClean="0">
              <a:solidFill>
                <a:srgbClr val="FF0000"/>
              </a:solidFill>
              <a:latin typeface="BankGothic Lt BT" pitchFamily="34" charset="0"/>
            </a:endParaRPr>
          </a:p>
          <a:p>
            <a:r>
              <a:rPr lang="en-US" sz="3200" dirty="0" smtClean="0">
                <a:solidFill>
                  <a:srgbClr val="FF0000"/>
                </a:solidFill>
                <a:latin typeface="BankGothic Lt BT" pitchFamily="34" charset="0"/>
              </a:rPr>
              <a:t>Lunch times:</a:t>
            </a:r>
          </a:p>
          <a:p>
            <a:pPr lvl="3"/>
            <a:r>
              <a:rPr lang="en-US" sz="3200" dirty="0" smtClean="0">
                <a:solidFill>
                  <a:srgbClr val="FF0000"/>
                </a:solidFill>
                <a:latin typeface="BankGothic Lt BT" pitchFamily="34" charset="0"/>
              </a:rPr>
              <a:t>Noon-1:25pm</a:t>
            </a:r>
          </a:p>
          <a:p>
            <a:endParaRPr lang="en-US" dirty="0"/>
          </a:p>
        </p:txBody>
      </p:sp>
      <p:sp>
        <p:nvSpPr>
          <p:cNvPr id="4" name="Title 3"/>
          <p:cNvSpPr>
            <a:spLocks noGrp="1"/>
          </p:cNvSpPr>
          <p:nvPr>
            <p:ph type="title"/>
          </p:nvPr>
        </p:nvSpPr>
        <p:spPr/>
        <p:txBody>
          <a:bodyPr>
            <a:normAutofit/>
          </a:bodyPr>
          <a:lstStyle/>
          <a:p>
            <a:r>
              <a:rPr lang="en-US" dirty="0" smtClean="0">
                <a:solidFill>
                  <a:schemeClr val="bg1"/>
                </a:solidFill>
              </a:rPr>
              <a:t>LUNCH WILL BE PROVIDED BY: </a:t>
            </a:r>
            <a:endParaRPr lang="en-US" dirty="0">
              <a:solidFill>
                <a:schemeClr val="bg1"/>
              </a:solidFill>
            </a:endParaRPr>
          </a:p>
        </p:txBody>
      </p:sp>
    </p:spTree>
  </p:cSld>
  <p:clrMapOvr>
    <a:masterClrMapping/>
  </p:clrMapOvr>
  <p:transition>
    <p:fade thruBlk="1"/>
    <p:sndAc>
      <p:stSnd>
        <p:snd r:embed="rId2" name="applause.wav" builtIn="1"/>
      </p:stSnd>
    </p:sndAc>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0" y="838200"/>
            <a:ext cx="4038600" cy="4525963"/>
          </a:xfrm>
        </p:spPr>
        <p:txBody>
          <a:bodyPr>
            <a:normAutofit fontScale="25000" lnSpcReduction="20000"/>
          </a:bodyPr>
          <a:lstStyle/>
          <a:p>
            <a:pPr marL="274320" indent="-274320" eaLnBrk="1" fontAlgn="auto" hangingPunct="1">
              <a:spcAft>
                <a:spcPts val="0"/>
              </a:spcAft>
              <a:buFont typeface="Wingdings 2"/>
              <a:buChar char=""/>
              <a:defRPr/>
            </a:pPr>
            <a:r>
              <a:rPr lang="en-US" sz="8000" dirty="0" smtClean="0">
                <a:latin typeface="BankGothic Lt BT" pitchFamily="34" charset="0"/>
              </a:rPr>
              <a:t>Orthopedic surgeon, is one of the founding members of the Alabama Sports Medicine and Orthopedic Center, American Sports Medicine Institute in Birmingham, Al. </a:t>
            </a:r>
            <a:endParaRPr lang="en-US" sz="8000" dirty="0" smtClean="0">
              <a:latin typeface="BankGothic Lt BT" pitchFamily="34" charset="0"/>
            </a:endParaRPr>
          </a:p>
          <a:p>
            <a:pPr marL="274320" indent="-274320" eaLnBrk="1" fontAlgn="auto" hangingPunct="1">
              <a:spcAft>
                <a:spcPts val="0"/>
              </a:spcAft>
              <a:buFont typeface="Wingdings 2"/>
              <a:buChar char=""/>
              <a:defRPr/>
            </a:pPr>
            <a:r>
              <a:rPr lang="en-US" sz="8000" dirty="0" smtClean="0">
                <a:latin typeface="BankGothic Lt BT" pitchFamily="34" charset="0"/>
              </a:rPr>
              <a:t>as </a:t>
            </a:r>
            <a:r>
              <a:rPr lang="en-US" sz="8000" dirty="0" smtClean="0">
                <a:latin typeface="BankGothic Lt BT" pitchFamily="34" charset="0"/>
              </a:rPr>
              <a:t>well as The Andrews Institute and Andrews Orthopedic &amp; Sports Medicine Center in Gulf Breeze, Florida. </a:t>
            </a:r>
            <a:endParaRPr lang="en-US" sz="8000" dirty="0" smtClean="0">
              <a:latin typeface="BankGothic Lt BT" pitchFamily="34" charset="0"/>
            </a:endParaRPr>
          </a:p>
          <a:p>
            <a:pPr marL="274320" indent="-274320" eaLnBrk="1" fontAlgn="auto" hangingPunct="1">
              <a:spcAft>
                <a:spcPts val="0"/>
              </a:spcAft>
              <a:buFont typeface="Wingdings 2"/>
              <a:buChar char=""/>
              <a:defRPr/>
            </a:pPr>
            <a:r>
              <a:rPr lang="en-US" sz="8000" dirty="0" smtClean="0">
                <a:latin typeface="BankGothic Lt BT" pitchFamily="34" charset="0"/>
              </a:rPr>
              <a:t>Doctor </a:t>
            </a:r>
            <a:r>
              <a:rPr lang="en-US" sz="8000" dirty="0" smtClean="0">
                <a:latin typeface="BankGothic Lt BT" pitchFamily="34" charset="0"/>
              </a:rPr>
              <a:t>Andrews is internationally known and recognized throughout the world for his scientific and clinic research contributions in knee surgery.</a:t>
            </a:r>
          </a:p>
          <a:p>
            <a:pPr marL="274320" indent="-274320" eaLnBrk="1" fontAlgn="auto" hangingPunct="1">
              <a:spcAft>
                <a:spcPts val="0"/>
              </a:spcAft>
              <a:buFont typeface="Wingdings 2"/>
              <a:buChar char=""/>
              <a:defRPr/>
            </a:pPr>
            <a:endParaRPr lang="en-US" b="1" i="1" dirty="0" smtClean="0"/>
          </a:p>
          <a:p>
            <a:pPr marL="274320" indent="-274320" eaLnBrk="1" fontAlgn="auto" hangingPunct="1">
              <a:spcAft>
                <a:spcPts val="0"/>
              </a:spcAft>
              <a:buFont typeface="Wingdings 2"/>
              <a:buChar char=""/>
              <a:defRPr/>
            </a:pPr>
            <a:endParaRPr lang="en-US" b="1" i="1" dirty="0" smtClean="0"/>
          </a:p>
          <a:p>
            <a:pPr marL="274320" indent="-274320" eaLnBrk="1" fontAlgn="auto" hangingPunct="1">
              <a:spcAft>
                <a:spcPts val="0"/>
              </a:spcAft>
              <a:buFont typeface="Wingdings 2"/>
              <a:buChar char=""/>
              <a:defRPr/>
            </a:pPr>
            <a:r>
              <a:rPr lang="en-US" sz="7200" b="1" i="1" dirty="0" smtClean="0">
                <a:latin typeface="BankGothic Lt BT" pitchFamily="34" charset="0"/>
              </a:rPr>
              <a:t>Speaking times: 1:30-2:00pm</a:t>
            </a:r>
            <a:endParaRPr lang="en-US" sz="7200" dirty="0">
              <a:latin typeface="BankGothic Lt BT" pitchFamily="34" charset="0"/>
            </a:endParaRPr>
          </a:p>
        </p:txBody>
      </p:sp>
      <p:pic>
        <p:nvPicPr>
          <p:cNvPr id="14340" name="Content Placeholder 6" descr="james_andrews-ortho.jpg"/>
          <p:cNvPicPr>
            <a:picLocks noGrp="1"/>
          </p:cNvPicPr>
          <p:nvPr>
            <p:ph sz="half" idx="2"/>
          </p:nvPr>
        </p:nvPicPr>
        <p:blipFill>
          <a:blip r:embed="rId3"/>
          <a:stretch>
            <a:fillRect/>
          </a:stretch>
        </p:blipFill>
        <p:spPr>
          <a:xfrm>
            <a:off x="5357812" y="1981994"/>
            <a:ext cx="2619375" cy="3524250"/>
          </a:xfrm>
        </p:spPr>
      </p:pic>
      <p:sp>
        <p:nvSpPr>
          <p:cNvPr id="4" name="Title 3"/>
          <p:cNvSpPr>
            <a:spLocks noGrp="1"/>
          </p:cNvSpPr>
          <p:nvPr>
            <p:ph type="title"/>
          </p:nvPr>
        </p:nvSpPr>
        <p:spPr>
          <a:xfrm>
            <a:off x="533400" y="-152400"/>
            <a:ext cx="8229600" cy="1143000"/>
          </a:xfrm>
        </p:spPr>
        <p:txBody>
          <a:bodyPr/>
          <a:lstStyle/>
          <a:p>
            <a:pPr algn="ctr" eaLnBrk="1" fontAlgn="auto" hangingPunct="1">
              <a:spcAft>
                <a:spcPts val="0"/>
              </a:spcAft>
              <a:defRPr/>
            </a:pPr>
            <a:r>
              <a:rPr lang="en-US" dirty="0" smtClean="0"/>
              <a:t>Dr. James Andrews</a:t>
            </a:r>
            <a:endParaRPr lang="en-US" dirty="0"/>
          </a:p>
        </p:txBody>
      </p:sp>
    </p:spTree>
  </p:cSld>
  <p:clrMapOvr>
    <a:masterClrMapping/>
  </p:clrMapOvr>
  <p:transition>
    <p:checker dir="vert"/>
    <p:sndAc>
      <p:stSnd>
        <p:snd r:embed="rId2" name="applaus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2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20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fade">
                                      <p:cBhvr>
                                        <p:cTn id="22" dur="20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304800" y="1143000"/>
            <a:ext cx="4038600" cy="4525963"/>
          </a:xfrm>
        </p:spPr>
        <p:txBody>
          <a:bodyPr>
            <a:normAutofit fontScale="25000" lnSpcReduction="20000"/>
          </a:bodyPr>
          <a:lstStyle/>
          <a:p>
            <a:pPr marL="274320" indent="-274320" eaLnBrk="1" fontAlgn="auto" hangingPunct="1">
              <a:spcAft>
                <a:spcPts val="0"/>
              </a:spcAft>
              <a:buFont typeface="Wingdings 2"/>
              <a:buChar char=""/>
              <a:defRPr/>
            </a:pPr>
            <a:r>
              <a:rPr lang="en-US" sz="8000" dirty="0" smtClean="0">
                <a:latin typeface="BankGothic Lt BT" pitchFamily="34" charset="0"/>
              </a:rPr>
              <a:t>Has become one of the most sought-after cosmetic dentists in the nation. After completing extensive training at the University of Maryland's Baltimore College of Dental Surgery, Dr. Austin began to build a reputation for producing some of the most gorgeous smiles in the entertainment industry. Since she started her practice in New York over 10 years ago, she has become the cosmetic dentist of choice for such notables as Toni Braxton.</a:t>
            </a:r>
          </a:p>
          <a:p>
            <a:pPr marL="274320" indent="-274320" eaLnBrk="1" fontAlgn="auto" hangingPunct="1">
              <a:spcAft>
                <a:spcPts val="0"/>
              </a:spcAft>
              <a:buFont typeface="Wingdings 2"/>
              <a:buChar char=""/>
              <a:defRPr/>
            </a:pPr>
            <a:endParaRPr lang="en-US" b="1" i="1" dirty="0" smtClean="0"/>
          </a:p>
          <a:p>
            <a:pPr marL="274320" indent="-274320" eaLnBrk="1" fontAlgn="auto" hangingPunct="1">
              <a:spcAft>
                <a:spcPts val="0"/>
              </a:spcAft>
              <a:buFont typeface="Wingdings 2"/>
              <a:buChar char=""/>
              <a:defRPr/>
            </a:pPr>
            <a:r>
              <a:rPr lang="en-US" sz="7200" b="1" i="1" dirty="0" smtClean="0"/>
              <a:t>Speaking times:</a:t>
            </a:r>
            <a:endParaRPr lang="en-US" sz="7200" b="1" i="1" dirty="0" smtClean="0"/>
          </a:p>
          <a:p>
            <a:pPr marL="274320" indent="-274320" eaLnBrk="1" fontAlgn="auto" hangingPunct="1">
              <a:spcAft>
                <a:spcPts val="0"/>
              </a:spcAft>
              <a:buNone/>
              <a:defRPr/>
            </a:pPr>
            <a:r>
              <a:rPr lang="en-US" b="1" i="1" dirty="0" smtClean="0"/>
              <a:t>	</a:t>
            </a:r>
            <a:r>
              <a:rPr lang="en-US" b="1" i="1" dirty="0" smtClean="0"/>
              <a:t>                       </a:t>
            </a:r>
            <a:r>
              <a:rPr lang="en-US" sz="7200" b="1" i="1" dirty="0" smtClean="0">
                <a:latin typeface="BankGothic Lt BT" pitchFamily="34" charset="0"/>
              </a:rPr>
              <a:t>2:30-3:30pm</a:t>
            </a:r>
            <a:endParaRPr lang="en-US" sz="7200" dirty="0" smtClean="0">
              <a:latin typeface="BankGothic Lt BT" pitchFamily="34" charset="0"/>
            </a:endParaRPr>
          </a:p>
          <a:p>
            <a:pPr marL="274320" indent="-274320" eaLnBrk="1" fontAlgn="auto" hangingPunct="1">
              <a:spcAft>
                <a:spcPts val="0"/>
              </a:spcAft>
              <a:buFont typeface="Wingdings 2"/>
              <a:buChar char=""/>
              <a:defRPr/>
            </a:pPr>
            <a:endParaRPr lang="en-US" dirty="0"/>
          </a:p>
        </p:txBody>
      </p:sp>
      <p:pic>
        <p:nvPicPr>
          <p:cNvPr id="15364" name="Content Placeholder 6" descr="img-dr.jpg"/>
          <p:cNvPicPr>
            <a:picLocks noGrp="1"/>
          </p:cNvPicPr>
          <p:nvPr>
            <p:ph sz="half" idx="2"/>
          </p:nvPr>
        </p:nvPicPr>
        <p:blipFill>
          <a:blip r:embed="rId3"/>
          <a:srcRect/>
          <a:stretch>
            <a:fillRect/>
          </a:stretch>
        </p:blipFill>
        <p:spPr>
          <a:xfrm>
            <a:off x="5562600" y="1295400"/>
            <a:ext cx="3048000" cy="3200400"/>
          </a:xfrm>
        </p:spPr>
      </p:pic>
      <p:sp>
        <p:nvSpPr>
          <p:cNvPr id="4" name="Title 3"/>
          <p:cNvSpPr>
            <a:spLocks noGrp="1"/>
          </p:cNvSpPr>
          <p:nvPr>
            <p:ph type="title"/>
          </p:nvPr>
        </p:nvSpPr>
        <p:spPr>
          <a:xfrm>
            <a:off x="457200" y="0"/>
            <a:ext cx="8229600" cy="1143000"/>
          </a:xfrm>
        </p:spPr>
        <p:txBody>
          <a:bodyPr>
            <a:normAutofit/>
          </a:bodyPr>
          <a:lstStyle/>
          <a:p>
            <a:pPr algn="ctr" eaLnBrk="1" fontAlgn="auto" hangingPunct="1">
              <a:spcAft>
                <a:spcPts val="0"/>
              </a:spcAft>
              <a:defRPr/>
            </a:pPr>
            <a:r>
              <a:rPr lang="en-US" sz="4400" dirty="0" smtClean="0"/>
              <a:t>Dr. </a:t>
            </a:r>
            <a:r>
              <a:rPr lang="en-US" sz="4400" dirty="0" err="1" smtClean="0"/>
              <a:t>Catrise</a:t>
            </a:r>
            <a:r>
              <a:rPr lang="en-US" sz="4400" dirty="0" smtClean="0"/>
              <a:t> Austin</a:t>
            </a:r>
            <a:endParaRPr lang="en-US" sz="4400" dirty="0"/>
          </a:p>
        </p:txBody>
      </p:sp>
    </p:spTree>
  </p:cSld>
  <p:clrMapOvr>
    <a:masterClrMapping/>
  </p:clrMapOvr>
  <p:transition>
    <p:newsflash/>
    <p:sndAc>
      <p:stSnd>
        <p:snd r:embed="rId2" name="applaus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20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2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Content Placeholder 2"/>
          <p:cNvSpPr>
            <a:spLocks noGrp="1"/>
          </p:cNvSpPr>
          <p:nvPr>
            <p:ph sz="half" idx="1"/>
          </p:nvPr>
        </p:nvSpPr>
        <p:spPr/>
        <p:txBody>
          <a:bodyPr>
            <a:normAutofit fontScale="92500" lnSpcReduction="10000"/>
          </a:bodyPr>
          <a:lstStyle/>
          <a:p>
            <a:pPr eaLnBrk="1" hangingPunct="1">
              <a:buFont typeface="Arial" pitchFamily="34" charset="0"/>
              <a:buChar char="•"/>
              <a:defRPr/>
            </a:pPr>
            <a:r>
              <a:rPr lang="en-US" sz="2000" dirty="0" smtClean="0">
                <a:cs typeface="Aharoni" pitchFamily="2" charset="-79"/>
              </a:rPr>
              <a:t>Geoff Royce:</a:t>
            </a:r>
          </a:p>
          <a:p>
            <a:pPr lvl="1" eaLnBrk="1" hangingPunct="1">
              <a:buFont typeface="Arial" pitchFamily="34" charset="0"/>
              <a:buChar char="•"/>
              <a:defRPr/>
            </a:pPr>
            <a:r>
              <a:rPr lang="en-US" sz="2000" dirty="0" smtClean="0">
                <a:cs typeface="Aharoni" pitchFamily="2" charset="-79"/>
              </a:rPr>
              <a:t>Email-Groyce@swam.com</a:t>
            </a:r>
          </a:p>
          <a:p>
            <a:pPr eaLnBrk="1" hangingPunct="1">
              <a:buFont typeface="Arial" pitchFamily="34" charset="0"/>
              <a:buChar char="•"/>
              <a:defRPr/>
            </a:pPr>
            <a:endParaRPr lang="en-US" sz="2000" dirty="0" smtClean="0">
              <a:cs typeface="Aharoni" pitchFamily="2" charset="-79"/>
            </a:endParaRPr>
          </a:p>
          <a:p>
            <a:pPr eaLnBrk="1" hangingPunct="1">
              <a:buFont typeface="Arial" pitchFamily="34" charset="0"/>
              <a:buChar char="•"/>
              <a:defRPr/>
            </a:pPr>
            <a:r>
              <a:rPr lang="en-US" sz="2000" dirty="0" smtClean="0">
                <a:cs typeface="Aharoni" pitchFamily="2" charset="-79"/>
              </a:rPr>
              <a:t>Kristen </a:t>
            </a:r>
            <a:r>
              <a:rPr lang="en-US" sz="2000" dirty="0" err="1" smtClean="0">
                <a:cs typeface="Aharoni" pitchFamily="2" charset="-79"/>
              </a:rPr>
              <a:t>Faris</a:t>
            </a:r>
            <a:r>
              <a:rPr lang="en-US" sz="2000" dirty="0" smtClean="0">
                <a:cs typeface="Aharoni" pitchFamily="2" charset="-79"/>
              </a:rPr>
              <a:t>:</a:t>
            </a:r>
          </a:p>
          <a:p>
            <a:pPr lvl="1" eaLnBrk="1" hangingPunct="1">
              <a:buFont typeface="Arial" pitchFamily="34" charset="0"/>
              <a:buChar char="•"/>
              <a:defRPr/>
            </a:pPr>
            <a:r>
              <a:rPr lang="en-US" sz="2000" dirty="0" smtClean="0">
                <a:cs typeface="Aharoni" pitchFamily="2" charset="-79"/>
              </a:rPr>
              <a:t>Kfaris@swam.com</a:t>
            </a:r>
          </a:p>
          <a:p>
            <a:pPr eaLnBrk="1" hangingPunct="1">
              <a:buFont typeface="Arial" pitchFamily="34" charset="0"/>
              <a:buChar char="•"/>
              <a:defRPr/>
            </a:pPr>
            <a:endParaRPr lang="en-US" sz="2000" dirty="0" smtClean="0">
              <a:cs typeface="Aharoni" pitchFamily="2" charset="-79"/>
            </a:endParaRPr>
          </a:p>
          <a:p>
            <a:pPr eaLnBrk="1" hangingPunct="1">
              <a:buFont typeface="Arial" pitchFamily="34" charset="0"/>
              <a:buChar char="•"/>
              <a:defRPr/>
            </a:pPr>
            <a:r>
              <a:rPr lang="en-US" sz="2000" dirty="0" smtClean="0">
                <a:cs typeface="Aharoni" pitchFamily="2" charset="-79"/>
              </a:rPr>
              <a:t>David </a:t>
            </a:r>
            <a:r>
              <a:rPr lang="en-US" sz="2000" dirty="0" smtClean="0">
                <a:cs typeface="Aharoni" pitchFamily="2" charset="-79"/>
              </a:rPr>
              <a:t>Spiegel:</a:t>
            </a:r>
          </a:p>
          <a:p>
            <a:pPr lvl="1" eaLnBrk="1" hangingPunct="1">
              <a:buFont typeface="Arial" pitchFamily="34" charset="0"/>
              <a:buChar char="•"/>
              <a:defRPr/>
            </a:pPr>
            <a:r>
              <a:rPr lang="en-US" sz="2000" dirty="0" smtClean="0">
                <a:cs typeface="Aharoni" pitchFamily="2" charset="-79"/>
              </a:rPr>
              <a:t>Dspiegel@swam.com</a:t>
            </a:r>
          </a:p>
          <a:p>
            <a:pPr eaLnBrk="1" hangingPunct="1">
              <a:buFont typeface="Arial" pitchFamily="34" charset="0"/>
              <a:buChar char="•"/>
              <a:defRPr/>
            </a:pPr>
            <a:endParaRPr lang="en-US" sz="2000" dirty="0" smtClean="0">
              <a:cs typeface="Aharoni" pitchFamily="2" charset="-79"/>
            </a:endParaRPr>
          </a:p>
          <a:p>
            <a:pPr eaLnBrk="1" hangingPunct="1">
              <a:buFont typeface="Arial" pitchFamily="34" charset="0"/>
              <a:buChar char="•"/>
              <a:defRPr/>
            </a:pPr>
            <a:r>
              <a:rPr lang="en-US" sz="2000" dirty="0" smtClean="0">
                <a:cs typeface="Aharoni" pitchFamily="2" charset="-79"/>
              </a:rPr>
              <a:t>Charles </a:t>
            </a:r>
            <a:r>
              <a:rPr lang="en-US" sz="2000" dirty="0" err="1" smtClean="0">
                <a:cs typeface="Aharoni" pitchFamily="2" charset="-79"/>
              </a:rPr>
              <a:t>McKirahan</a:t>
            </a:r>
            <a:r>
              <a:rPr lang="en-US" sz="2000" dirty="0" smtClean="0">
                <a:cs typeface="Aharoni" pitchFamily="2" charset="-79"/>
              </a:rPr>
              <a:t>:</a:t>
            </a:r>
          </a:p>
          <a:p>
            <a:pPr lvl="1" eaLnBrk="1" hangingPunct="1">
              <a:buFont typeface="Arial" pitchFamily="34" charset="0"/>
              <a:buChar char="•"/>
              <a:defRPr/>
            </a:pPr>
            <a:r>
              <a:rPr lang="en-US" sz="2000" dirty="0" smtClean="0">
                <a:cs typeface="Aharoni" pitchFamily="2" charset="-79"/>
              </a:rPr>
              <a:t>Cmckirahan@swam.com</a:t>
            </a:r>
          </a:p>
          <a:p>
            <a:pPr eaLnBrk="1" hangingPunct="1">
              <a:buFont typeface="Arial" pitchFamily="34" charset="0"/>
              <a:buChar char="•"/>
              <a:defRPr/>
            </a:pPr>
            <a:endParaRPr lang="en-US" sz="2000" dirty="0" smtClean="0">
              <a:cs typeface="Aharoni" pitchFamily="2" charset="-79"/>
            </a:endParaRPr>
          </a:p>
          <a:p>
            <a:pPr eaLnBrk="1" hangingPunct="1">
              <a:buFont typeface="Arial" pitchFamily="34" charset="0"/>
              <a:buChar char="•"/>
              <a:defRPr/>
            </a:pPr>
            <a:r>
              <a:rPr lang="en-US" sz="2000" dirty="0" smtClean="0">
                <a:cs typeface="Aharoni" pitchFamily="2" charset="-79"/>
              </a:rPr>
              <a:t>Sean </a:t>
            </a:r>
            <a:r>
              <a:rPr lang="en-US" sz="2000" dirty="0" smtClean="0">
                <a:cs typeface="Aharoni" pitchFamily="2" charset="-79"/>
              </a:rPr>
              <a:t>Flores:</a:t>
            </a:r>
          </a:p>
          <a:p>
            <a:pPr lvl="1" eaLnBrk="1" hangingPunct="1">
              <a:buFont typeface="Arial" pitchFamily="34" charset="0"/>
              <a:buChar char="•"/>
              <a:defRPr/>
            </a:pPr>
            <a:r>
              <a:rPr lang="en-US" sz="2000" dirty="0" smtClean="0">
                <a:cs typeface="Aharoni" pitchFamily="2" charset="-79"/>
              </a:rPr>
              <a:t>Sflores@swam.com</a:t>
            </a:r>
          </a:p>
        </p:txBody>
      </p:sp>
      <p:sp>
        <p:nvSpPr>
          <p:cNvPr id="16388" name="Content Placeholder 3"/>
          <p:cNvSpPr>
            <a:spLocks noGrp="1"/>
          </p:cNvSpPr>
          <p:nvPr>
            <p:ph sz="half" idx="2"/>
          </p:nvPr>
        </p:nvSpPr>
        <p:spPr/>
        <p:txBody>
          <a:bodyPr>
            <a:normAutofit fontScale="92500" lnSpcReduction="10000"/>
          </a:bodyPr>
          <a:lstStyle/>
          <a:p>
            <a:pPr algn="ctr" eaLnBrk="1" hangingPunct="1">
              <a:buFont typeface="Wingdings 2" pitchFamily="18" charset="2"/>
              <a:buNone/>
            </a:pPr>
            <a:r>
              <a:rPr lang="en-US" sz="4000" b="1" dirty="0" smtClean="0">
                <a:latin typeface="Albertus" pitchFamily="18" charset="0"/>
              </a:rPr>
              <a:t>Berry Center</a:t>
            </a:r>
          </a:p>
          <a:p>
            <a:pPr algn="ctr" eaLnBrk="1" hangingPunct="1">
              <a:buFont typeface="Wingdings 2" pitchFamily="18" charset="2"/>
              <a:buNone/>
            </a:pPr>
            <a:r>
              <a:rPr lang="en-US" dirty="0" smtClean="0"/>
              <a:t>8877 Barker Cypress Rd.</a:t>
            </a:r>
          </a:p>
          <a:p>
            <a:pPr algn="ctr" eaLnBrk="1" hangingPunct="1">
              <a:buFont typeface="Wingdings 2" pitchFamily="18" charset="2"/>
              <a:buNone/>
            </a:pPr>
            <a:r>
              <a:rPr lang="en-US" dirty="0" smtClean="0"/>
              <a:t>Cypress, TX 77433</a:t>
            </a:r>
          </a:p>
          <a:p>
            <a:pPr algn="ctr" eaLnBrk="1" hangingPunct="1">
              <a:buFont typeface="Wingdings 2" pitchFamily="18" charset="2"/>
              <a:buNone/>
            </a:pPr>
            <a:r>
              <a:rPr lang="en-US" u="sng" dirty="0" smtClean="0"/>
              <a:t>Conference Room #B212</a:t>
            </a:r>
          </a:p>
          <a:p>
            <a:pPr algn="ctr" eaLnBrk="1" hangingPunct="1">
              <a:buFont typeface="Wingdings 2" pitchFamily="18" charset="2"/>
              <a:buNone/>
            </a:pPr>
            <a:r>
              <a:rPr lang="en-US" u="sng" dirty="0" smtClean="0"/>
              <a:t>10:00 AM – 2:00 PM</a:t>
            </a:r>
          </a:p>
          <a:p>
            <a:pPr algn="ctr" eaLnBrk="1" hangingPunct="1">
              <a:buFont typeface="Wingdings 2" pitchFamily="18" charset="2"/>
              <a:buNone/>
            </a:pPr>
            <a:r>
              <a:rPr lang="en-US" dirty="0" smtClean="0"/>
              <a:t>Phone Number:</a:t>
            </a:r>
          </a:p>
          <a:p>
            <a:pPr lvl="1" algn="ctr" eaLnBrk="1" hangingPunct="1">
              <a:buFont typeface="Wingdings 2" pitchFamily="18" charset="2"/>
              <a:buNone/>
            </a:pPr>
            <a:r>
              <a:rPr lang="en-US" dirty="0" smtClean="0"/>
              <a:t>713-123-4321</a:t>
            </a:r>
          </a:p>
        </p:txBody>
      </p:sp>
      <p:sp>
        <p:nvSpPr>
          <p:cNvPr id="2" name="Title 1"/>
          <p:cNvSpPr>
            <a:spLocks noGrp="1"/>
          </p:cNvSpPr>
          <p:nvPr>
            <p:ph type="title"/>
          </p:nvPr>
        </p:nvSpPr>
        <p:spPr/>
        <p:txBody>
          <a:bodyPr>
            <a:normAutofit/>
          </a:bodyPr>
          <a:lstStyle/>
          <a:p>
            <a:pPr algn="ctr" eaLnBrk="1" fontAlgn="auto" hangingPunct="1">
              <a:spcAft>
                <a:spcPts val="0"/>
              </a:spcAft>
              <a:defRPr/>
            </a:pPr>
            <a:r>
              <a:rPr lang="en-US" sz="5400" dirty="0" smtClean="0">
                <a:solidFill>
                  <a:srgbClr val="FFFF00"/>
                </a:solidFill>
                <a:latin typeface="Broadway" pitchFamily="82" charset="0"/>
              </a:rPr>
              <a:t>Contact Information</a:t>
            </a:r>
            <a:endParaRPr lang="en-US" sz="5400" dirty="0">
              <a:solidFill>
                <a:srgbClr val="FFFF00"/>
              </a:solidFill>
              <a:latin typeface="Broadway" pitchFamily="82" charset="0"/>
            </a:endParaRPr>
          </a:p>
        </p:txBody>
      </p:sp>
    </p:spTree>
  </p:cSld>
  <p:clrMapOvr>
    <a:masterClrMapping/>
  </p:clrMapOvr>
  <p:transition>
    <p:diamond/>
    <p:sndAc>
      <p:stSnd>
        <p:snd r:embed="rId2" name="applaus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6388">
                                            <p:txEl>
                                              <p:pRg st="0" end="0"/>
                                            </p:txEl>
                                          </p:spTgt>
                                        </p:tgtEl>
                                        <p:attrNameLst>
                                          <p:attrName>style.visibility</p:attrName>
                                        </p:attrNameLst>
                                      </p:cBhvr>
                                      <p:to>
                                        <p:strVal val="visible"/>
                                      </p:to>
                                    </p:set>
                                    <p:animEffect transition="in" filter="wipe(down)">
                                      <p:cBhvr>
                                        <p:cTn id="7" dur="500"/>
                                        <p:tgtEl>
                                          <p:spTgt spid="16388">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6388">
                                            <p:txEl>
                                              <p:pRg st="1" end="1"/>
                                            </p:txEl>
                                          </p:spTgt>
                                        </p:tgtEl>
                                        <p:attrNameLst>
                                          <p:attrName>style.visibility</p:attrName>
                                        </p:attrNameLst>
                                      </p:cBhvr>
                                      <p:to>
                                        <p:strVal val="visible"/>
                                      </p:to>
                                    </p:set>
                                    <p:animEffect transition="in" filter="wipe(down)">
                                      <p:cBhvr>
                                        <p:cTn id="10" dur="500"/>
                                        <p:tgtEl>
                                          <p:spTgt spid="16388">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6388">
                                            <p:txEl>
                                              <p:pRg st="2" end="2"/>
                                            </p:txEl>
                                          </p:spTgt>
                                        </p:tgtEl>
                                        <p:attrNameLst>
                                          <p:attrName>style.visibility</p:attrName>
                                        </p:attrNameLst>
                                      </p:cBhvr>
                                      <p:to>
                                        <p:strVal val="visible"/>
                                      </p:to>
                                    </p:set>
                                    <p:animEffect transition="in" filter="wipe(down)">
                                      <p:cBhvr>
                                        <p:cTn id="13" dur="500"/>
                                        <p:tgtEl>
                                          <p:spTgt spid="16388">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6388">
                                            <p:txEl>
                                              <p:pRg st="3" end="3"/>
                                            </p:txEl>
                                          </p:spTgt>
                                        </p:tgtEl>
                                        <p:attrNameLst>
                                          <p:attrName>style.visibility</p:attrName>
                                        </p:attrNameLst>
                                      </p:cBhvr>
                                      <p:to>
                                        <p:strVal val="visible"/>
                                      </p:to>
                                    </p:set>
                                    <p:animEffect transition="in" filter="wipe(down)">
                                      <p:cBhvr>
                                        <p:cTn id="16" dur="500"/>
                                        <p:tgtEl>
                                          <p:spTgt spid="16388">
                                            <p:txEl>
                                              <p:pRg st="3" end="3"/>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16388">
                                            <p:txEl>
                                              <p:pRg st="4" end="4"/>
                                            </p:txEl>
                                          </p:spTgt>
                                        </p:tgtEl>
                                        <p:attrNameLst>
                                          <p:attrName>style.visibility</p:attrName>
                                        </p:attrNameLst>
                                      </p:cBhvr>
                                      <p:to>
                                        <p:strVal val="visible"/>
                                      </p:to>
                                    </p:set>
                                    <p:animEffect transition="in" filter="wipe(down)">
                                      <p:cBhvr>
                                        <p:cTn id="19" dur="500"/>
                                        <p:tgtEl>
                                          <p:spTgt spid="16388">
                                            <p:txEl>
                                              <p:pRg st="4" end="4"/>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6388">
                                            <p:txEl>
                                              <p:pRg st="5" end="5"/>
                                            </p:txEl>
                                          </p:spTgt>
                                        </p:tgtEl>
                                        <p:attrNameLst>
                                          <p:attrName>style.visibility</p:attrName>
                                        </p:attrNameLst>
                                      </p:cBhvr>
                                      <p:to>
                                        <p:strVal val="visible"/>
                                      </p:to>
                                    </p:set>
                                    <p:animEffect transition="in" filter="wipe(down)">
                                      <p:cBhvr>
                                        <p:cTn id="22" dur="500"/>
                                        <p:tgtEl>
                                          <p:spTgt spid="16388">
                                            <p:txEl>
                                              <p:pRg st="5" end="5"/>
                                            </p:txEl>
                                          </p:spTgt>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6388">
                                            <p:txEl>
                                              <p:pRg st="6" end="6"/>
                                            </p:txEl>
                                          </p:spTgt>
                                        </p:tgtEl>
                                        <p:attrNameLst>
                                          <p:attrName>style.visibility</p:attrName>
                                        </p:attrNameLst>
                                      </p:cBhvr>
                                      <p:to>
                                        <p:strVal val="visible"/>
                                      </p:to>
                                    </p:set>
                                    <p:animEffect transition="in" filter="wipe(down)">
                                      <p:cBhvr>
                                        <p:cTn id="25" dur="500"/>
                                        <p:tgtEl>
                                          <p:spTgt spid="16388">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2"/>
                                        </p:tgtEl>
                                        <p:attrNameLst>
                                          <p:attrName>style.visibility</p:attrName>
                                        </p:attrNameLst>
                                      </p:cBhvr>
                                      <p:to>
                                        <p:strVal val="visible"/>
                                      </p:to>
                                    </p:set>
                                    <p:anim calcmode="lin" valueType="num">
                                      <p:cBhvr additive="base">
                                        <p:cTn id="30" dur="2000" fill="hold"/>
                                        <p:tgtEl>
                                          <p:spTgt spid="2"/>
                                        </p:tgtEl>
                                        <p:attrNameLst>
                                          <p:attrName>ppt_x</p:attrName>
                                        </p:attrNameLst>
                                      </p:cBhvr>
                                      <p:tavLst>
                                        <p:tav tm="0">
                                          <p:val>
                                            <p:strVal val="#ppt_x"/>
                                          </p:val>
                                        </p:tav>
                                        <p:tav tm="100000">
                                          <p:val>
                                            <p:strVal val="#ppt_x"/>
                                          </p:val>
                                        </p:tav>
                                      </p:tavLst>
                                    </p:anim>
                                    <p:anim calcmode="lin" valueType="num">
                                      <p:cBhvr additive="base">
                                        <p:cTn id="31" dur="2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16387">
                                            <p:txEl>
                                              <p:pRg st="0" end="0"/>
                                            </p:txEl>
                                          </p:spTgt>
                                        </p:tgtEl>
                                        <p:attrNameLst>
                                          <p:attrName>style.visibility</p:attrName>
                                        </p:attrNameLst>
                                      </p:cBhvr>
                                      <p:to>
                                        <p:strVal val="visible"/>
                                      </p:to>
                                    </p:set>
                                    <p:animEffect transition="in" filter="wipe(down)">
                                      <p:cBhvr>
                                        <p:cTn id="36" dur="500"/>
                                        <p:tgtEl>
                                          <p:spTgt spid="16387">
                                            <p:txEl>
                                              <p:pRg st="0" end="0"/>
                                            </p:txEl>
                                          </p:spTgt>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16387">
                                            <p:txEl>
                                              <p:pRg st="1" end="1"/>
                                            </p:txEl>
                                          </p:spTgt>
                                        </p:tgtEl>
                                        <p:attrNameLst>
                                          <p:attrName>style.visibility</p:attrName>
                                        </p:attrNameLst>
                                      </p:cBhvr>
                                      <p:to>
                                        <p:strVal val="visible"/>
                                      </p:to>
                                    </p:set>
                                    <p:animEffect transition="in" filter="wipe(down)">
                                      <p:cBhvr>
                                        <p:cTn id="39" dur="500"/>
                                        <p:tgtEl>
                                          <p:spTgt spid="16387">
                                            <p:txEl>
                                              <p:pRg st="1" end="1"/>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16387">
                                            <p:txEl>
                                              <p:pRg st="3" end="3"/>
                                            </p:txEl>
                                          </p:spTgt>
                                        </p:tgtEl>
                                        <p:attrNameLst>
                                          <p:attrName>style.visibility</p:attrName>
                                        </p:attrNameLst>
                                      </p:cBhvr>
                                      <p:to>
                                        <p:strVal val="visible"/>
                                      </p:to>
                                    </p:set>
                                    <p:animEffect transition="in" filter="wipe(down)">
                                      <p:cBhvr>
                                        <p:cTn id="44" dur="500"/>
                                        <p:tgtEl>
                                          <p:spTgt spid="16387">
                                            <p:txEl>
                                              <p:pRg st="3" end="3"/>
                                            </p:txEl>
                                          </p:spTgt>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16387">
                                            <p:txEl>
                                              <p:pRg st="4" end="4"/>
                                            </p:txEl>
                                          </p:spTgt>
                                        </p:tgtEl>
                                        <p:attrNameLst>
                                          <p:attrName>style.visibility</p:attrName>
                                        </p:attrNameLst>
                                      </p:cBhvr>
                                      <p:to>
                                        <p:strVal val="visible"/>
                                      </p:to>
                                    </p:set>
                                    <p:animEffect transition="in" filter="wipe(down)">
                                      <p:cBhvr>
                                        <p:cTn id="47" dur="500"/>
                                        <p:tgtEl>
                                          <p:spTgt spid="16387">
                                            <p:txEl>
                                              <p:pRg st="4" end="4"/>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16387">
                                            <p:txEl>
                                              <p:pRg st="6" end="6"/>
                                            </p:txEl>
                                          </p:spTgt>
                                        </p:tgtEl>
                                        <p:attrNameLst>
                                          <p:attrName>style.visibility</p:attrName>
                                        </p:attrNameLst>
                                      </p:cBhvr>
                                      <p:to>
                                        <p:strVal val="visible"/>
                                      </p:to>
                                    </p:set>
                                    <p:animEffect transition="in" filter="wipe(down)">
                                      <p:cBhvr>
                                        <p:cTn id="52" dur="500"/>
                                        <p:tgtEl>
                                          <p:spTgt spid="16387">
                                            <p:txEl>
                                              <p:pRg st="6" end="6"/>
                                            </p:txEl>
                                          </p:spTgt>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16387">
                                            <p:txEl>
                                              <p:pRg st="7" end="7"/>
                                            </p:txEl>
                                          </p:spTgt>
                                        </p:tgtEl>
                                        <p:attrNameLst>
                                          <p:attrName>style.visibility</p:attrName>
                                        </p:attrNameLst>
                                      </p:cBhvr>
                                      <p:to>
                                        <p:strVal val="visible"/>
                                      </p:to>
                                    </p:set>
                                    <p:animEffect transition="in" filter="wipe(down)">
                                      <p:cBhvr>
                                        <p:cTn id="55" dur="500"/>
                                        <p:tgtEl>
                                          <p:spTgt spid="16387">
                                            <p:txEl>
                                              <p:pRg st="7" end="7"/>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4" fill="hold" grpId="0" nodeType="clickEffect">
                                  <p:stCondLst>
                                    <p:cond delay="0"/>
                                  </p:stCondLst>
                                  <p:childTnLst>
                                    <p:set>
                                      <p:cBhvr>
                                        <p:cTn id="59" dur="1" fill="hold">
                                          <p:stCondLst>
                                            <p:cond delay="0"/>
                                          </p:stCondLst>
                                        </p:cTn>
                                        <p:tgtEl>
                                          <p:spTgt spid="16387">
                                            <p:txEl>
                                              <p:pRg st="9" end="9"/>
                                            </p:txEl>
                                          </p:spTgt>
                                        </p:tgtEl>
                                        <p:attrNameLst>
                                          <p:attrName>style.visibility</p:attrName>
                                        </p:attrNameLst>
                                      </p:cBhvr>
                                      <p:to>
                                        <p:strVal val="visible"/>
                                      </p:to>
                                    </p:set>
                                    <p:animEffect transition="in" filter="wipe(down)">
                                      <p:cBhvr>
                                        <p:cTn id="60" dur="500"/>
                                        <p:tgtEl>
                                          <p:spTgt spid="16387">
                                            <p:txEl>
                                              <p:pRg st="9" end="9"/>
                                            </p:txEl>
                                          </p:spTgt>
                                        </p:tgtEl>
                                      </p:cBhvr>
                                    </p:animEffect>
                                  </p:childTnLst>
                                </p:cTn>
                              </p:par>
                              <p:par>
                                <p:cTn id="61" presetID="22" presetClass="entr" presetSubtype="4" fill="hold" grpId="0" nodeType="withEffect">
                                  <p:stCondLst>
                                    <p:cond delay="0"/>
                                  </p:stCondLst>
                                  <p:childTnLst>
                                    <p:set>
                                      <p:cBhvr>
                                        <p:cTn id="62" dur="1" fill="hold">
                                          <p:stCondLst>
                                            <p:cond delay="0"/>
                                          </p:stCondLst>
                                        </p:cTn>
                                        <p:tgtEl>
                                          <p:spTgt spid="16387">
                                            <p:txEl>
                                              <p:pRg st="10" end="10"/>
                                            </p:txEl>
                                          </p:spTgt>
                                        </p:tgtEl>
                                        <p:attrNameLst>
                                          <p:attrName>style.visibility</p:attrName>
                                        </p:attrNameLst>
                                      </p:cBhvr>
                                      <p:to>
                                        <p:strVal val="visible"/>
                                      </p:to>
                                    </p:set>
                                    <p:animEffect transition="in" filter="wipe(down)">
                                      <p:cBhvr>
                                        <p:cTn id="63" dur="500"/>
                                        <p:tgtEl>
                                          <p:spTgt spid="16387">
                                            <p:txEl>
                                              <p:pRg st="10" end="10"/>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0" nodeType="clickEffect">
                                  <p:stCondLst>
                                    <p:cond delay="0"/>
                                  </p:stCondLst>
                                  <p:childTnLst>
                                    <p:set>
                                      <p:cBhvr>
                                        <p:cTn id="67" dur="1" fill="hold">
                                          <p:stCondLst>
                                            <p:cond delay="0"/>
                                          </p:stCondLst>
                                        </p:cTn>
                                        <p:tgtEl>
                                          <p:spTgt spid="16387">
                                            <p:txEl>
                                              <p:pRg st="12" end="12"/>
                                            </p:txEl>
                                          </p:spTgt>
                                        </p:tgtEl>
                                        <p:attrNameLst>
                                          <p:attrName>style.visibility</p:attrName>
                                        </p:attrNameLst>
                                      </p:cBhvr>
                                      <p:to>
                                        <p:strVal val="visible"/>
                                      </p:to>
                                    </p:set>
                                    <p:animEffect transition="in" filter="wipe(down)">
                                      <p:cBhvr>
                                        <p:cTn id="68" dur="500"/>
                                        <p:tgtEl>
                                          <p:spTgt spid="16387">
                                            <p:txEl>
                                              <p:pRg st="12" end="12"/>
                                            </p:txEl>
                                          </p:spTgt>
                                        </p:tgtEl>
                                      </p:cBhvr>
                                    </p:animEffect>
                                  </p:childTnLst>
                                </p:cTn>
                              </p:par>
                              <p:par>
                                <p:cTn id="69" presetID="22" presetClass="entr" presetSubtype="4" fill="hold" grpId="0" nodeType="withEffect">
                                  <p:stCondLst>
                                    <p:cond delay="0"/>
                                  </p:stCondLst>
                                  <p:childTnLst>
                                    <p:set>
                                      <p:cBhvr>
                                        <p:cTn id="70" dur="1" fill="hold">
                                          <p:stCondLst>
                                            <p:cond delay="0"/>
                                          </p:stCondLst>
                                        </p:cTn>
                                        <p:tgtEl>
                                          <p:spTgt spid="16387">
                                            <p:txEl>
                                              <p:pRg st="13" end="13"/>
                                            </p:txEl>
                                          </p:spTgt>
                                        </p:tgtEl>
                                        <p:attrNameLst>
                                          <p:attrName>style.visibility</p:attrName>
                                        </p:attrNameLst>
                                      </p:cBhvr>
                                      <p:to>
                                        <p:strVal val="visible"/>
                                      </p:to>
                                    </p:set>
                                    <p:animEffect transition="in" filter="wipe(down)">
                                      <p:cBhvr>
                                        <p:cTn id="71" dur="500"/>
                                        <p:tgtEl>
                                          <p:spTgt spid="16387">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p:bldP spid="16388" grpId="0" build="allAtOnce"/>
      <p:bldP spid="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102</TotalTime>
  <Words>480</Words>
  <Application>Microsoft Office PowerPoint</Application>
  <PresentationFormat>On-screen Show (4:3)</PresentationFormat>
  <Paragraphs>60</Paragraphs>
  <Slides>8</Slides>
  <Notes>1</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Concourse</vt:lpstr>
      <vt:lpstr>Welcome to Career Day at the Berry Center</vt:lpstr>
      <vt:lpstr>Career Day</vt:lpstr>
      <vt:lpstr>Dr. Michael DeBakey </vt:lpstr>
      <vt:lpstr>Dr. Robert Rey </vt:lpstr>
      <vt:lpstr>LUNCH WILL BE PROVIDED BY: </vt:lpstr>
      <vt:lpstr>Dr. James Andrews</vt:lpstr>
      <vt:lpstr>Dr. Catrise Austin</vt:lpstr>
      <vt:lpstr>Contact Information</vt:lpstr>
    </vt:vector>
  </TitlesOfParts>
  <Company>NHMCCD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Cy-Fair College</dc:creator>
  <cp:lastModifiedBy>Cy-Fair College</cp:lastModifiedBy>
  <cp:revision>13</cp:revision>
  <dcterms:created xsi:type="dcterms:W3CDTF">2008-08-11T15:27:51Z</dcterms:created>
  <dcterms:modified xsi:type="dcterms:W3CDTF">2008-08-12T17:57:40Z</dcterms:modified>
</cp:coreProperties>
</file>